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</p:sldIdLst>
  <p:sldSz cx="16459200" cy="548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3" autoAdjust="0"/>
    <p:restoredTop sz="94660"/>
  </p:normalViewPr>
  <p:slideViewPr>
    <p:cSldViewPr snapToGrid="0">
      <p:cViewPr>
        <p:scale>
          <a:sx n="66" d="100"/>
          <a:sy n="66" d="100"/>
        </p:scale>
        <p:origin x="810" y="2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897890"/>
            <a:ext cx="12344400" cy="191008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2881630"/>
            <a:ext cx="12344400" cy="1324610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8975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186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78615" y="292100"/>
            <a:ext cx="3549015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1570" y="292100"/>
            <a:ext cx="10441305" cy="46494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095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2066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2998" y="1367791"/>
            <a:ext cx="14196060" cy="228219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2998" y="3671571"/>
            <a:ext cx="14196060" cy="1200150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3130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1570" y="1460500"/>
            <a:ext cx="699516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32470" y="1460500"/>
            <a:ext cx="699516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644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292101"/>
            <a:ext cx="1419606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3715" y="1344930"/>
            <a:ext cx="6963012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3715" y="2004060"/>
            <a:ext cx="6963012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332470" y="1344930"/>
            <a:ext cx="6997304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332470" y="2004060"/>
            <a:ext cx="6997304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1898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4907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8371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365760"/>
            <a:ext cx="5308520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97304" y="789940"/>
            <a:ext cx="8332470" cy="389890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1645920"/>
            <a:ext cx="5308520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3348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365760"/>
            <a:ext cx="5308520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97304" y="789940"/>
            <a:ext cx="8332470" cy="389890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1645920"/>
            <a:ext cx="5308520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6555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1570" y="292101"/>
            <a:ext cx="1419606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570" y="1460500"/>
            <a:ext cx="1419606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1570" y="5085080"/>
            <a:ext cx="37033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1F4469-951D-4F90-860B-D93702474A83}" type="datetimeFigureOut">
              <a:rPr lang="en-AU" smtClean="0"/>
              <a:t>20/02/2025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52110" y="5085080"/>
            <a:ext cx="555498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24310" y="5085080"/>
            <a:ext cx="37033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9632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microsoft.com/office/2007/relationships/media" Target="../media/media7.mp4"/><Relationship Id="rId18" Type="http://schemas.openxmlformats.org/officeDocument/2006/relationships/video" Target="../media/media9.mp4"/><Relationship Id="rId26" Type="http://schemas.openxmlformats.org/officeDocument/2006/relationships/image" Target="../media/image1.png"/><Relationship Id="rId3" Type="http://schemas.microsoft.com/office/2007/relationships/media" Target="../media/media2.mp4"/><Relationship Id="rId21" Type="http://schemas.microsoft.com/office/2007/relationships/media" Target="../media/media11.mp4"/><Relationship Id="rId34" Type="http://schemas.openxmlformats.org/officeDocument/2006/relationships/image" Target="../media/image9.png"/><Relationship Id="rId7" Type="http://schemas.microsoft.com/office/2007/relationships/media" Target="../media/media4.mp4"/><Relationship Id="rId12" Type="http://schemas.openxmlformats.org/officeDocument/2006/relationships/video" Target="../media/media6.mp4"/><Relationship Id="rId17" Type="http://schemas.microsoft.com/office/2007/relationships/media" Target="../media/media9.mp4"/><Relationship Id="rId25" Type="http://schemas.openxmlformats.org/officeDocument/2006/relationships/slideLayout" Target="../slideLayouts/slideLayout2.xml"/><Relationship Id="rId33" Type="http://schemas.openxmlformats.org/officeDocument/2006/relationships/image" Target="../media/image8.png"/><Relationship Id="rId2" Type="http://schemas.openxmlformats.org/officeDocument/2006/relationships/video" Target="../media/media1.mp4"/><Relationship Id="rId16" Type="http://schemas.openxmlformats.org/officeDocument/2006/relationships/video" Target="../media/media8.mp4"/><Relationship Id="rId20" Type="http://schemas.openxmlformats.org/officeDocument/2006/relationships/video" Target="../media/media10.mp4"/><Relationship Id="rId29" Type="http://schemas.openxmlformats.org/officeDocument/2006/relationships/image" Target="../media/image4.pn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microsoft.com/office/2007/relationships/media" Target="../media/media6.mp4"/><Relationship Id="rId24" Type="http://schemas.openxmlformats.org/officeDocument/2006/relationships/video" Target="../media/media12.mp4"/><Relationship Id="rId32" Type="http://schemas.openxmlformats.org/officeDocument/2006/relationships/image" Target="../media/image7.png"/><Relationship Id="rId37" Type="http://schemas.openxmlformats.org/officeDocument/2006/relationships/image" Target="../media/image12.png"/><Relationship Id="rId5" Type="http://schemas.microsoft.com/office/2007/relationships/media" Target="../media/media3.mp4"/><Relationship Id="rId15" Type="http://schemas.microsoft.com/office/2007/relationships/media" Target="../media/media8.mp4"/><Relationship Id="rId23" Type="http://schemas.microsoft.com/office/2007/relationships/media" Target="../media/media12.mp4"/><Relationship Id="rId28" Type="http://schemas.openxmlformats.org/officeDocument/2006/relationships/image" Target="../media/image3.png"/><Relationship Id="rId36" Type="http://schemas.openxmlformats.org/officeDocument/2006/relationships/image" Target="../media/image11.png"/><Relationship Id="rId10" Type="http://schemas.openxmlformats.org/officeDocument/2006/relationships/video" Target="../media/media5.mp4"/><Relationship Id="rId19" Type="http://schemas.microsoft.com/office/2007/relationships/media" Target="../media/media10.mp4"/><Relationship Id="rId31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microsoft.com/office/2007/relationships/media" Target="../media/media5.mp4"/><Relationship Id="rId14" Type="http://schemas.openxmlformats.org/officeDocument/2006/relationships/video" Target="../media/media7.mp4"/><Relationship Id="rId22" Type="http://schemas.openxmlformats.org/officeDocument/2006/relationships/video" Target="../media/media11.mp4"/><Relationship Id="rId27" Type="http://schemas.openxmlformats.org/officeDocument/2006/relationships/image" Target="../media/image2.png"/><Relationship Id="rId30" Type="http://schemas.openxmlformats.org/officeDocument/2006/relationships/image" Target="../media/image5.png"/><Relationship Id="rId3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_blue_butterfly_on_a_pink_flower">
            <a:hlinkClick r:id="" action="ppaction://media"/>
            <a:extLst>
              <a:ext uri="{FF2B5EF4-FFF2-40B4-BE49-F238E27FC236}">
                <a16:creationId xmlns:a16="http://schemas.microsoft.com/office/drawing/2014/main" id="{1AEC51F3-7295-9724-EBDA-66D880A308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rcRect r="66745"/>
          <a:stretch/>
        </p:blipFill>
        <p:spPr>
          <a:xfrm>
            <a:off x="2758403" y="2751897"/>
            <a:ext cx="2736773" cy="2743200"/>
          </a:xfrm>
          <a:prstGeom prst="rect">
            <a:avLst/>
          </a:prstGeom>
        </p:spPr>
      </p:pic>
      <p:pic>
        <p:nvPicPr>
          <p:cNvPr id="5" name="A_blue_denim_jacket_hanging_on_a_metal_coat_rack">
            <a:hlinkClick r:id="" action="ppaction://media"/>
            <a:extLst>
              <a:ext uri="{FF2B5EF4-FFF2-40B4-BE49-F238E27FC236}">
                <a16:creationId xmlns:a16="http://schemas.microsoft.com/office/drawing/2014/main" id="{F805B668-CD95-F80E-EC36-DA54BE2BD7D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7"/>
          <a:srcRect r="66745"/>
          <a:stretch/>
        </p:blipFill>
        <p:spPr>
          <a:xfrm>
            <a:off x="10960789" y="18765"/>
            <a:ext cx="2736773" cy="2743200"/>
          </a:xfrm>
          <a:prstGeom prst="rect">
            <a:avLst/>
          </a:prstGeom>
        </p:spPr>
      </p:pic>
      <p:pic>
        <p:nvPicPr>
          <p:cNvPr id="6" name="A_bluebird_perched_on_a_tree_branch">
            <a:hlinkClick r:id="" action="ppaction://media"/>
            <a:extLst>
              <a:ext uri="{FF2B5EF4-FFF2-40B4-BE49-F238E27FC236}">
                <a16:creationId xmlns:a16="http://schemas.microsoft.com/office/drawing/2014/main" id="{3DAEB170-D7B9-C4A1-CBBF-FFB3628DA0F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8"/>
          <a:srcRect r="66745"/>
          <a:stretch/>
        </p:blipFill>
        <p:spPr>
          <a:xfrm>
            <a:off x="13714807" y="2740088"/>
            <a:ext cx="2736773" cy="2743200"/>
          </a:xfrm>
          <a:prstGeom prst="rect">
            <a:avLst/>
          </a:prstGeom>
        </p:spPr>
      </p:pic>
      <p:pic>
        <p:nvPicPr>
          <p:cNvPr id="10" name="A_green_frog_on_a_lily_pad">
            <a:hlinkClick r:id="" action="ppaction://media"/>
            <a:extLst>
              <a:ext uri="{FF2B5EF4-FFF2-40B4-BE49-F238E27FC236}">
                <a16:creationId xmlns:a16="http://schemas.microsoft.com/office/drawing/2014/main" id="{1853D8B6-97E3-642E-4885-9C9B4BC0CA2A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9"/>
          <a:srcRect r="66745"/>
          <a:stretch/>
        </p:blipFill>
        <p:spPr>
          <a:xfrm>
            <a:off x="10970203" y="2749798"/>
            <a:ext cx="2736773" cy="2743200"/>
          </a:xfrm>
          <a:prstGeom prst="rect">
            <a:avLst/>
          </a:prstGeom>
        </p:spPr>
      </p:pic>
      <p:pic>
        <p:nvPicPr>
          <p:cNvPr id="12" name="A_pink_ceramic_vase_filled_with_fresh_white_lilies">
            <a:hlinkClick r:id="" action="ppaction://media"/>
            <a:extLst>
              <a:ext uri="{FF2B5EF4-FFF2-40B4-BE49-F238E27FC236}">
                <a16:creationId xmlns:a16="http://schemas.microsoft.com/office/drawing/2014/main" id="{588EBDBA-E40E-E1FC-5310-B08C81371A98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0"/>
          <a:srcRect r="66745"/>
          <a:stretch/>
        </p:blipFill>
        <p:spPr>
          <a:xfrm>
            <a:off x="10227" y="2737383"/>
            <a:ext cx="2736773" cy="2743200"/>
          </a:xfrm>
          <a:prstGeom prst="rect">
            <a:avLst/>
          </a:prstGeom>
        </p:spPr>
      </p:pic>
      <p:pic>
        <p:nvPicPr>
          <p:cNvPr id="14" name="A_white_swan_on_a_tranquil_lake">
            <a:hlinkClick r:id="" action="ppaction://media"/>
            <a:extLst>
              <a:ext uri="{FF2B5EF4-FFF2-40B4-BE49-F238E27FC236}">
                <a16:creationId xmlns:a16="http://schemas.microsoft.com/office/drawing/2014/main" id="{418D3C5D-CE0B-708A-DB28-054B6A3AEBBB}"/>
              </a:ext>
            </a:extLst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1"/>
          <a:srcRect r="66745"/>
          <a:stretch/>
        </p:blipFill>
        <p:spPr>
          <a:xfrm>
            <a:off x="8241217" y="12700"/>
            <a:ext cx="2736773" cy="2743200"/>
          </a:xfrm>
          <a:prstGeom prst="rect">
            <a:avLst/>
          </a:prstGeom>
        </p:spPr>
      </p:pic>
      <p:pic>
        <p:nvPicPr>
          <p:cNvPr id="15" name="A_yellow_rubber_duck_in_a_bathtub">
            <a:hlinkClick r:id="" action="ppaction://media"/>
            <a:extLst>
              <a:ext uri="{FF2B5EF4-FFF2-40B4-BE49-F238E27FC236}">
                <a16:creationId xmlns:a16="http://schemas.microsoft.com/office/drawing/2014/main" id="{0BD36C9B-A43C-799D-1AB1-7942C093E466}"/>
              </a:ext>
            </a:extLst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2"/>
          <a:srcRect r="66745"/>
          <a:stretch/>
        </p:blipFill>
        <p:spPr>
          <a:xfrm>
            <a:off x="9782" y="5818"/>
            <a:ext cx="2736773" cy="2743200"/>
          </a:xfrm>
          <a:prstGeom prst="rect">
            <a:avLst/>
          </a:prstGeom>
        </p:spPr>
      </p:pic>
      <p:pic>
        <p:nvPicPr>
          <p:cNvPr id="18" name="A_paint-splattered_easel">
            <a:hlinkClick r:id="" action="ppaction://media"/>
            <a:extLst>
              <a:ext uri="{FF2B5EF4-FFF2-40B4-BE49-F238E27FC236}">
                <a16:creationId xmlns:a16="http://schemas.microsoft.com/office/drawing/2014/main" id="{A3D9A2EE-BEDD-FAF1-D66E-002123DA39B3}"/>
              </a:ext>
            </a:extLst>
          </p:cNvPr>
          <p:cNvPicPr>
            <a:picLocks noChangeAspect="1"/>
          </p:cNvPicPr>
          <p:nvPr>
            <a:vide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3"/>
          <a:srcRect r="66778"/>
          <a:stretch/>
        </p:blipFill>
        <p:spPr>
          <a:xfrm>
            <a:off x="2756308" y="8697"/>
            <a:ext cx="2734035" cy="2743200"/>
          </a:xfrm>
          <a:prstGeom prst="rect">
            <a:avLst/>
          </a:prstGeom>
        </p:spPr>
      </p:pic>
      <p:pic>
        <p:nvPicPr>
          <p:cNvPr id="20" name="A_partly_broken_shell_of_a_tortoise">
            <a:hlinkClick r:id="" action="ppaction://media"/>
            <a:extLst>
              <a:ext uri="{FF2B5EF4-FFF2-40B4-BE49-F238E27FC236}">
                <a16:creationId xmlns:a16="http://schemas.microsoft.com/office/drawing/2014/main" id="{7F9EF11F-8E6A-E76C-83CB-58A4F683160A}"/>
              </a:ext>
            </a:extLst>
          </p:cNvPr>
          <p:cNvPicPr>
            <a:picLocks noChangeAspect="1"/>
          </p:cNvPicPr>
          <p:nvPr>
            <a:vide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4"/>
          <a:srcRect r="66778"/>
          <a:stretch/>
        </p:blipFill>
        <p:spPr>
          <a:xfrm>
            <a:off x="8238799" y="2758247"/>
            <a:ext cx="2734035" cy="2743200"/>
          </a:xfrm>
          <a:prstGeom prst="rect">
            <a:avLst/>
          </a:prstGeom>
        </p:spPr>
      </p:pic>
      <p:pic>
        <p:nvPicPr>
          <p:cNvPr id="21" name="An_antique_wooden_rocking_horse">
            <a:hlinkClick r:id="" action="ppaction://media"/>
            <a:extLst>
              <a:ext uri="{FF2B5EF4-FFF2-40B4-BE49-F238E27FC236}">
                <a16:creationId xmlns:a16="http://schemas.microsoft.com/office/drawing/2014/main" id="{EC3AFA77-EAA9-708E-2F07-967B11529D49}"/>
              </a:ext>
            </a:extLst>
          </p:cNvPr>
          <p:cNvPicPr>
            <a:picLocks noChangeAspect="1"/>
          </p:cNvPicPr>
          <p:nvPr>
            <a:vide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5"/>
          <a:srcRect r="66778"/>
          <a:stretch/>
        </p:blipFill>
        <p:spPr>
          <a:xfrm>
            <a:off x="13717545" y="5080"/>
            <a:ext cx="2734035" cy="2743200"/>
          </a:xfrm>
          <a:prstGeom prst="rect">
            <a:avLst/>
          </a:prstGeom>
        </p:spPr>
      </p:pic>
      <p:pic>
        <p:nvPicPr>
          <p:cNvPr id="2" name="it16182-test">
            <a:hlinkClick r:id="" action="ppaction://media"/>
            <a:extLst>
              <a:ext uri="{FF2B5EF4-FFF2-40B4-BE49-F238E27FC236}">
                <a16:creationId xmlns:a16="http://schemas.microsoft.com/office/drawing/2014/main" id="{941C42CF-F5A8-1D31-0338-52071350FCB5}"/>
              </a:ext>
            </a:extLst>
          </p:cNvPr>
          <p:cNvPicPr>
            <a:picLocks noChangeAspect="1"/>
          </p:cNvPicPr>
          <p:nvPr>
            <a:vide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6"/>
          <a:srcRect r="50149"/>
          <a:stretch/>
        </p:blipFill>
        <p:spPr>
          <a:xfrm>
            <a:off x="5504496" y="2750082"/>
            <a:ext cx="2735063" cy="2743200"/>
          </a:xfrm>
          <a:prstGeom prst="rect">
            <a:avLst/>
          </a:prstGeom>
        </p:spPr>
      </p:pic>
      <p:pic>
        <p:nvPicPr>
          <p:cNvPr id="3" name="it25000-test (3)">
            <a:hlinkClick r:id="" action="ppaction://media"/>
            <a:extLst>
              <a:ext uri="{FF2B5EF4-FFF2-40B4-BE49-F238E27FC236}">
                <a16:creationId xmlns:a16="http://schemas.microsoft.com/office/drawing/2014/main" id="{91233CF0-D058-DC35-0F58-C0D8861C80F5}"/>
              </a:ext>
            </a:extLst>
          </p:cNvPr>
          <p:cNvPicPr>
            <a:picLocks noChangeAspect="1"/>
          </p:cNvPicPr>
          <p:nvPr>
            <a:vide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7"/>
          <a:srcRect r="50149"/>
          <a:stretch/>
        </p:blipFill>
        <p:spPr>
          <a:xfrm>
            <a:off x="5504063" y="5818"/>
            <a:ext cx="2735063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9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4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4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4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40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vol="80000">
                <p:cTn id="34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0</Words>
  <Application>Microsoft Office PowerPoint</Application>
  <PresentationFormat>Custom</PresentationFormat>
  <Paragraphs>0</Paragraphs>
  <Slides>1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Lưu Nguyễn Hoàng Minh (MovianAI-Residency)</dc:creator>
  <cp:lastModifiedBy>Lưu Nguyễn Hoàng Minh (MovianAI-Residency)</cp:lastModifiedBy>
  <cp:revision>3</cp:revision>
  <dcterms:created xsi:type="dcterms:W3CDTF">2025-02-18T16:37:19Z</dcterms:created>
  <dcterms:modified xsi:type="dcterms:W3CDTF">2025-02-20T11:16:58Z</dcterms:modified>
</cp:coreProperties>
</file>

<file path=docProps/thumbnail.jpeg>
</file>